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5" r:id="rId9"/>
    <p:sldId id="29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18" d="100"/>
          <a:sy n="118" d="100"/>
        </p:scale>
        <p:origin x="312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0" y="39624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8/6/2022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71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Understand </a:t>
            </a:r>
            <a:r>
              <a:rPr lang="en-US" dirty="0"/>
              <a:t>the importance of databases in Internet Web applications and mobile apps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Check on Internet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/>
              <a:t>_______ARPANET________- </a:t>
            </a:r>
            <a:r>
              <a:rPr lang="en-US" sz="3200" dirty="0"/>
              <a:t>is the experimental network that formed the backbone of </a:t>
            </a:r>
            <a:r>
              <a:rPr lang="en-US" sz="3200"/>
              <a:t>the Internet 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142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The Importance of Databases in the Internet and Mobile App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Internet was created as the ARPANET in 1969 and grew to connect LANs.</a:t>
            </a:r>
          </a:p>
          <a:p>
            <a:r>
              <a:rPr lang="en-US" sz="3200" dirty="0"/>
              <a:t>In the early 2000s, Web sites started to appear allowing users to add content.</a:t>
            </a:r>
          </a:p>
          <a:p>
            <a:r>
              <a:rPr lang="en-US" sz="3200" dirty="0"/>
              <a:t>Most of what people do today on Web apps and smartphones depends upon databases.</a:t>
            </a:r>
          </a:p>
        </p:txBody>
      </p:sp>
    </p:spTree>
    <p:extLst>
      <p:ext uri="{BB962C8B-B14F-4D97-AF65-F5344CB8AC3E}">
        <p14:creationId xmlns:p14="http://schemas.microsoft.com/office/powerpoint/2010/main" val="65629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epaisano.files.wordpress.com/2008/03/webtime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85800"/>
            <a:ext cx="7353300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38600" y="5486400"/>
            <a:ext cx="4038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Reference: https://thepaisano.wordpress.com/tag/web-30/</a:t>
            </a:r>
          </a:p>
        </p:txBody>
      </p:sp>
    </p:spTree>
    <p:extLst>
      <p:ext uri="{BB962C8B-B14F-4D97-AF65-F5344CB8AC3E}">
        <p14:creationId xmlns:p14="http://schemas.microsoft.com/office/powerpoint/2010/main" val="995734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2.0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What change did Web 2.0 bring to web </a:t>
            </a:r>
            <a:r>
              <a:rPr lang="en-US" sz="3200"/>
              <a:t>sites?</a:t>
            </a:r>
          </a:p>
          <a:p>
            <a:r>
              <a:rPr lang="en-US" sz="3200"/>
              <a:t>The ability for end users to interact with websites </a:t>
            </a:r>
            <a:endParaRPr lang="en-US" sz="3200" dirty="0"/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921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Searching a Database Example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3684839" y="5081436"/>
            <a:ext cx="3048000" cy="609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Figure 1-1: Searching the Database in a Web Browser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9874" y="2327516"/>
            <a:ext cx="4505576" cy="216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95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Users Are Dependent on Databases</a:t>
            </a:r>
          </a:p>
        </p:txBody>
      </p:sp>
      <p:pic>
        <p:nvPicPr>
          <p:cNvPr id="1026" name="Picture 2" descr="Diagram with three coloured drawings: one of a woman and two men sitting and talking; the second shows a man shaking hands with a woman, both are standing and holding briefcases; the third is of a woman sitting. There are also drawings of labelled files, such as Employees, Checking Accounts and Mortgage Loan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596" y="2083167"/>
            <a:ext cx="4469635" cy="253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132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databases in business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 of a typical business – Example a bank</a:t>
            </a:r>
          </a:p>
          <a:p>
            <a:r>
              <a:rPr lang="en-US" dirty="0"/>
              <a:t>What kind of data do you think they need to </a:t>
            </a:r>
            <a:r>
              <a:rPr lang="en-US"/>
              <a:t>store –</a:t>
            </a:r>
          </a:p>
          <a:p>
            <a:r>
              <a:rPr lang="en-US"/>
              <a:t>Customers Firstname, CustomerLastName, CustomerAddress, Customer SSN, Customer AccountNumber, </a:t>
            </a:r>
            <a:endParaRPr lang="en-US" dirty="0"/>
          </a:p>
          <a:p>
            <a:r>
              <a:rPr lang="en-US"/>
              <a:t>Database </a:t>
            </a:r>
            <a:r>
              <a:rPr lang="en-US" dirty="0"/>
              <a:t>allows to s</a:t>
            </a:r>
            <a:r>
              <a:rPr lang="en-US" b="1" dirty="0"/>
              <a:t>tore, retrieve and manipulate </a:t>
            </a:r>
            <a:r>
              <a:rPr lang="en-US" dirty="0"/>
              <a:t>in different ways for business </a:t>
            </a:r>
          </a:p>
        </p:txBody>
      </p:sp>
    </p:spTree>
    <p:extLst>
      <p:ext uri="{BB962C8B-B14F-4D97-AF65-F5344CB8AC3E}">
        <p14:creationId xmlns:p14="http://schemas.microsoft.com/office/powerpoint/2010/main" val="23171555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2197</TotalTime>
  <Words>202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Wingdings</vt:lpstr>
      <vt:lpstr>Retrospect</vt:lpstr>
      <vt:lpstr>ITEC 3200</vt:lpstr>
      <vt:lpstr>Objectives</vt:lpstr>
      <vt:lpstr>Quick Check on Internet History</vt:lpstr>
      <vt:lpstr>The Importance of Databases in the Internet and Mobile App World</vt:lpstr>
      <vt:lpstr>PowerPoint Presentation</vt:lpstr>
      <vt:lpstr>Web 2.0 </vt:lpstr>
      <vt:lpstr>Searching a Database Example</vt:lpstr>
      <vt:lpstr>Users Are Dependent on Databases</vt:lpstr>
      <vt:lpstr>Role of databases in business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74</cp:revision>
  <dcterms:created xsi:type="dcterms:W3CDTF">2019-08-15T15:00:50Z</dcterms:created>
  <dcterms:modified xsi:type="dcterms:W3CDTF">2022-08-06T19:23:19Z</dcterms:modified>
</cp:coreProperties>
</file>